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ED9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87" d="100"/>
          <a:sy n="87" d="100"/>
        </p:scale>
        <p:origin x="533" y="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2DB527-3DD5-453E-85AC-C31B7655BE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85194C4-962A-4236-9892-595AA7C3E1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AA3C1DE-34A9-44E9-B035-BC5EA28C9D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D2A6A-9FBC-4E65-81CB-84918688A4CF}" type="datetimeFigureOut">
              <a:rPr lang="de-DE" smtClean="0"/>
              <a:t>11.03.2021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F42DD68-B68C-4CF9-A341-86CB58B7E7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84A4AD7-B196-4A89-A521-ACAE49EFDD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BDC5F-82C5-487B-9B1C-86E069C3DC3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5828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C9B4BC-1578-45F3-8A14-8A0E93A89F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3A0E5551-86ED-48B5-B022-0853940D6E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2E9F92D-C5C4-40CD-B2B0-A5F13BD4A0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D2A6A-9FBC-4E65-81CB-84918688A4CF}" type="datetimeFigureOut">
              <a:rPr lang="de-DE" smtClean="0"/>
              <a:t>11.03.2021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F930E34-E1CB-4927-A971-F193B968D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124CB03-9329-40F9-997E-5D894AFD08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BDC5F-82C5-487B-9B1C-86E069C3DC3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9087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33DC5DBE-08B6-417E-A7DE-798CD07AFD2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9B13D362-9938-4303-B63F-72C28175FD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CC05DB4-177B-4033-B566-332495E11F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D2A6A-9FBC-4E65-81CB-84918688A4CF}" type="datetimeFigureOut">
              <a:rPr lang="de-DE" smtClean="0"/>
              <a:t>11.03.2021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E25EE9A-EC2B-4A42-8526-1AAC6B7F9F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F163FB2-0385-45A4-B958-A1BAB037F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BDC5F-82C5-487B-9B1C-86E069C3DC3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51296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FF5260-4387-4B01-A054-F3E850E593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B480FCC-7816-4B8F-BF56-D41C229005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41E00CD-7A19-4398-B0C6-8E91747864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D2A6A-9FBC-4E65-81CB-84918688A4CF}" type="datetimeFigureOut">
              <a:rPr lang="de-DE" smtClean="0"/>
              <a:t>11.03.2021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0FE88EC-A9D6-47AF-B570-7E552599DD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74EC839-AAD7-497C-9617-64AD5B5A11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BDC5F-82C5-487B-9B1C-86E069C3DC3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1280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9C5F304-7379-481D-9DA8-4DC05083DC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01CBD70-224E-4429-8D28-BEEBE261CF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4879F3C-97BB-487B-B860-C37CF933B4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D2A6A-9FBC-4E65-81CB-84918688A4CF}" type="datetimeFigureOut">
              <a:rPr lang="de-DE" smtClean="0"/>
              <a:t>11.03.2021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B56B1DF-807C-4245-BB0A-EAC9092715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7BD5B81-7127-47A4-9467-4E9BACB197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BDC5F-82C5-487B-9B1C-86E069C3DC3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100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6F93C3-3DAE-4034-B51E-1FDFB8E33F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FB19456-582F-4DE0-972C-392BBC189AA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7BD5FBE-B645-4FDC-A76A-AC6FA6D6E4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C1B0A6D-A5A7-4924-88B7-42DBBA167C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D2A6A-9FBC-4E65-81CB-84918688A4CF}" type="datetimeFigureOut">
              <a:rPr lang="de-DE" smtClean="0"/>
              <a:t>11.03.2021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140F388-66AA-40B2-92EB-2941906840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4336DD5-2C7C-46A8-A768-0ADD31976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BDC5F-82C5-487B-9B1C-86E069C3DC3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3174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7F3CEB6-4DC4-46A4-BC47-8FA103B061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F7C0149-0548-46A8-878C-171E3957A1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01B20F6-E9B8-484F-BDDA-B46F1B908D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D67B96E-FF0A-421C-A497-F6228FD1891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3D27E94E-62CC-461F-8542-779814479D1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B1E1FAFC-4E49-4B5D-9D25-7697EB4547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D2A6A-9FBC-4E65-81CB-84918688A4CF}" type="datetimeFigureOut">
              <a:rPr lang="de-DE" smtClean="0"/>
              <a:t>11.03.2021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498C66F3-266D-4013-B03C-5470138B3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F35546D9-9EEA-49E3-BE4E-08677D169E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BDC5F-82C5-487B-9B1C-86E069C3DC3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5191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CF45EA-3433-4CBE-91D6-2212BFF15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619BC128-ECD1-4CA2-9E7B-D1B18F93C9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D2A6A-9FBC-4E65-81CB-84918688A4CF}" type="datetimeFigureOut">
              <a:rPr lang="de-DE" smtClean="0"/>
              <a:t>11.03.2021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7353A01-CB11-4A16-B1C4-5276C56AD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BD90EAE-69A4-452F-A5F1-FB08B88305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BDC5F-82C5-487B-9B1C-86E069C3DC3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6049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E946E21E-9F1B-4A79-8424-2A1AC3EF72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D2A6A-9FBC-4E65-81CB-84918688A4CF}" type="datetimeFigureOut">
              <a:rPr lang="de-DE" smtClean="0"/>
              <a:t>11.03.2021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24CEAD2-F086-4BF8-AF6B-0B066E8F54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26B6A9C-DF7A-4EDD-9261-E28A88F4B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BDC5F-82C5-487B-9B1C-86E069C3DC3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9308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409ACEA-77D3-4B62-9646-04E2AE3DD6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03BA166-10A8-48B9-BA02-B07E1804B2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13789B2-39DF-430B-ADB5-712B348C59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17BC8BA-55DD-4FFD-B907-4C1DCF011C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D2A6A-9FBC-4E65-81CB-84918688A4CF}" type="datetimeFigureOut">
              <a:rPr lang="de-DE" smtClean="0"/>
              <a:t>11.03.2021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B6A4146-5278-458B-951A-394D85E514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BF196B8-433D-4077-A5A4-68B2D9B78A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BDC5F-82C5-487B-9B1C-86E069C3DC3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7600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60BB8D-F373-4A66-A3BB-C2031A6E1F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655E0526-F630-490F-9D43-BD0B6CD5B34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A7A0062-EE3B-4671-9016-CE9FA13B7A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14F869C-F0CF-4664-A2CD-555C8C94BF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D2A6A-9FBC-4E65-81CB-84918688A4CF}" type="datetimeFigureOut">
              <a:rPr lang="de-DE" smtClean="0"/>
              <a:t>11.03.2021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ECA06C6-FC52-4688-966D-543917727E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09DB3D1-26E1-4FB1-B972-71654D1A37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BDC5F-82C5-487B-9B1C-86E069C3DC3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6939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531FAED0-636F-4813-8EAE-F544D27773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1434C4C-7455-41BB-A361-5980013A2D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B634811-76CA-47E4-9331-4ED760908C8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6D2A6A-9FBC-4E65-81CB-84918688A4CF}" type="datetimeFigureOut">
              <a:rPr lang="de-DE" smtClean="0"/>
              <a:t>11.03.2021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0321C5B-8583-43BC-873B-E17CFBE002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B74D231-5510-44B6-87EC-1F4C3E372A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1BDC5F-82C5-487B-9B1C-86E069C3DC3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2584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899FAC8-FC51-43F3-92B3-438F0BC8B46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146A778-C522-437A-91C5-E367D55667E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142FD6C4-FBCA-44DD-99E1-D3263D4EDF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8" y="0"/>
            <a:ext cx="12182784" cy="6858000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D35B8B51-32A2-4C2C-9725-C57989BD59CC}"/>
              </a:ext>
            </a:extLst>
          </p:cNvPr>
          <p:cNvSpPr/>
          <p:nvPr/>
        </p:nvSpPr>
        <p:spPr>
          <a:xfrm>
            <a:off x="5481320" y="1366521"/>
            <a:ext cx="4683760" cy="2189480"/>
          </a:xfrm>
          <a:prstGeom prst="rect">
            <a:avLst/>
          </a:prstGeom>
          <a:solidFill>
            <a:srgbClr val="AED9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49326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Breitbild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TU-Pseudonym 8224273310388533</dc:creator>
  <cp:lastModifiedBy>TU-Pseudonym 8224273310388533</cp:lastModifiedBy>
  <cp:revision>2</cp:revision>
  <dcterms:created xsi:type="dcterms:W3CDTF">2021-03-11T14:36:13Z</dcterms:created>
  <dcterms:modified xsi:type="dcterms:W3CDTF">2021-03-11T14:46:56Z</dcterms:modified>
</cp:coreProperties>
</file>